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4" r:id="rId1"/>
  </p:sldMasterIdLst>
  <p:sldIdLst>
    <p:sldId id="256" r:id="rId2"/>
    <p:sldId id="257" r:id="rId3"/>
    <p:sldId id="263" r:id="rId4"/>
    <p:sldId id="258" r:id="rId5"/>
    <p:sldId id="261" r:id="rId6"/>
    <p:sldId id="262" r:id="rId7"/>
    <p:sldId id="270" r:id="rId8"/>
    <p:sldId id="260" r:id="rId9"/>
    <p:sldId id="264" r:id="rId10"/>
    <p:sldId id="266" r:id="rId11"/>
    <p:sldId id="271" r:id="rId12"/>
    <p:sldId id="272" r:id="rId13"/>
    <p:sldId id="273" r:id="rId14"/>
    <p:sldId id="268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DB4"/>
    <a:srgbClr val="6F5263"/>
    <a:srgbClr val="EFA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B3684-D398-49BF-B271-A8A352379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40B18-6162-4A73-8A17-405C23889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9C5799-6A93-47D6-8AC6-84BAB2EF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6EA4A-E039-4E79-A4DA-4FB599D9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5B4F0-E26C-4802-B540-FF88D94E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6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1CF47-DAC9-433F-88D0-1FD500F8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48439A-BF48-4286-A811-C651C063D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4EF036-14E1-4122-A9F7-774ADE7DC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38BDC-F7C1-4685-8512-4607375E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6356B9-4F09-4295-A76B-0CFAF703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BF3ACC-49EE-400F-BADF-5B4B1B04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5CB193-9865-4FB0-855B-85CA334DA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795E98-7D65-4A05-944E-374E9A59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37BC2-8601-4EF5-962C-A5B19127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50C814-3B27-4C2C-A792-F38C8679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3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1B79-45BB-406F-B2CC-38D9205D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5FA6D-2B6D-429E-9593-E2529226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01F7FE-0B9A-48D9-9D01-3650B4C6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51D2B9-5E02-4B0B-BCAD-88FE962B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51CC34-4DD6-4721-8515-E2536E4E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9CD42-91AA-433D-9AF1-300AD066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145F33-1109-44F5-BFAC-311254F42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B3B335-1010-4F92-8B6C-13B6B9C7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020A6B-7BCF-4D75-8FDE-4DAC637A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77142F-3054-48D7-8108-60B0EBF7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8FC82-78F2-40D1-AC13-E91D2700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145197-9732-4371-9BEF-742AAB886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8DC68-2224-4B12-A391-67F9DC3D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F905B8-E3F9-4539-866D-FFAD941AD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CCCDA4-AA79-4B6C-8003-790B8D0F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900A21-F9A1-4A17-BF62-E8960E58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15373-24CB-49F8-A2FB-09C0041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27038-08ED-42D5-9539-5F22DE5F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5C6A6F-AC4E-4CA7-8CE6-49D48F993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DCA6D8-BF2D-4EBE-90CE-09C6B1684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0678EAD-C7B0-489F-82DA-B637F1306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D0913D-1983-4BBA-AF60-BEF92538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8B589-A365-4B0F-815D-F69319B7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A3AB0F-3D19-4DB7-BC3D-C6CBB8A2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4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F6B36-6CCD-4167-BEF5-5D254FDC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24DA8C-65C7-4720-8CD5-6644955E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B66C0E-1B93-4DE9-9C6F-FB29BA8D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FB6996-12EE-4838-BBF3-D6A9699F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376349F-22AF-4AD5-8F05-78BB90CA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02D899-6FC8-4990-B5E9-F5C9197D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CA2F0B-86F6-4758-A481-9C85229E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4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C881A-7F47-45BE-87E8-068921C4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695D51-4B1D-40BE-BE97-65CA5AE32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E90A21-72A4-4E44-800D-47628C71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C2C958-82FC-47BF-B5EA-D8CD4FE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136E85-21A3-4583-8E60-0F7F2AA3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A1FFD-D28F-4981-8DD7-804EDE61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BED73-189D-4664-A4B0-5C664065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DBB94B-18A0-43B6-8808-D16CB5EE6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B73025-C864-4E02-9EE5-83A762104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F73FD0-5773-49BB-AFEE-77798A23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05C83B-675F-4021-BDAE-0A6634C8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76FDAA-1109-4336-8A6A-E02AEBE3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224F62-5BA0-4B9F-B96D-D26CD46C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70AB9C-39ED-49C0-94E4-C2418526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309909-990B-4B39-8E03-AC3A5B3DF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6CA67-0410-4EB2-83D6-6D7648E2F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D1AE1-29CF-4C30-A415-847158A3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../GitHub/Novo-Projeto/Projeto-Volt-Solar/Sprint%202%20-%20VoltSolar/index.html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A0E37DEC-FC06-44A9-AC44-F5C54BFF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9736EC-AB00-4B86-A98D-B066787B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824" y="2332935"/>
            <a:ext cx="4781147" cy="1232903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  <a:latin typeface="Berlin Sans FB" panose="020E0602020502020306" pitchFamily="34" charset="0"/>
              </a:rPr>
              <a:t>VoltSolar</a:t>
            </a:r>
            <a:endParaRPr lang="pt-BR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2" name="Imagem 11" descr="Uma imagem contendo janela&#10;&#10;Descrição gerada automaticamente">
            <a:extLst>
              <a:ext uri="{FF2B5EF4-FFF2-40B4-BE49-F238E27FC236}">
                <a16:creationId xmlns:a16="http://schemas.microsoft.com/office/drawing/2014/main" id="{89455CC7-58D1-43A5-8CDF-F310013B5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2599945" y="928863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3520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clado de computador&#10;&#10;Descrição gerada automaticamente">
            <a:extLst>
              <a:ext uri="{FF2B5EF4-FFF2-40B4-BE49-F238E27FC236}">
                <a16:creationId xmlns:a16="http://schemas.microsoft.com/office/drawing/2014/main" id="{46C45A79-E32A-413F-B1C4-AF501A602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 b="907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E387460C-CD30-40BF-9FF6-1B0D402579D9}"/>
              </a:ext>
            </a:extLst>
          </p:cNvPr>
          <p:cNvSpPr/>
          <p:nvPr/>
        </p:nvSpPr>
        <p:spPr>
          <a:xfrm>
            <a:off x="6686639" y="137377"/>
            <a:ext cx="4951828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3C01F2-0E48-4CA0-9573-6BF62988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3" y="1906607"/>
            <a:ext cx="11254153" cy="46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ulher na frente de um laptop&#10;&#10;Descrição gerada automaticamente">
            <a:extLst>
              <a:ext uri="{FF2B5EF4-FFF2-40B4-BE49-F238E27FC236}">
                <a16:creationId xmlns:a16="http://schemas.microsoft.com/office/drawing/2014/main" id="{649EB8FC-6989-4C1E-A287-8C7BBA42E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b="45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AA59515C-D5C5-4CE7-A9EA-E84B7047D6DA}"/>
              </a:ext>
            </a:extLst>
          </p:cNvPr>
          <p:cNvSpPr/>
          <p:nvPr/>
        </p:nvSpPr>
        <p:spPr>
          <a:xfrm>
            <a:off x="6363286" y="110140"/>
            <a:ext cx="5555719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Planilha de Riscos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E6985D-B6EF-4E6F-A3BD-FE91D8E9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852122"/>
            <a:ext cx="11298227" cy="24244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BFE3F4-5553-44D0-830A-BD7BA454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37" y="4444024"/>
            <a:ext cx="3395523" cy="23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omputador, eletrônico, edifício, bagagem&#10;&#10;Descrição gerada automaticamente">
            <a:extLst>
              <a:ext uri="{FF2B5EF4-FFF2-40B4-BE49-F238E27FC236}">
                <a16:creationId xmlns:a16="http://schemas.microsoft.com/office/drawing/2014/main" id="{979AFE43-9D05-4EA2-8D3D-A0A2D57D4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0" r="1729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8F499F-31C3-421E-A0A9-DE06D781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53" y="2774779"/>
            <a:ext cx="6431893" cy="2556876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FEC17B23-16AE-4DC2-BC16-6DB1E170F66E}"/>
              </a:ext>
            </a:extLst>
          </p:cNvPr>
          <p:cNvSpPr/>
          <p:nvPr/>
        </p:nvSpPr>
        <p:spPr>
          <a:xfrm>
            <a:off x="6363286" y="110140"/>
            <a:ext cx="5555719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Tabela Quartil</a:t>
            </a:r>
          </a:p>
        </p:txBody>
      </p:sp>
    </p:spTree>
    <p:extLst>
      <p:ext uri="{BB962C8B-B14F-4D97-AF65-F5344CB8AC3E}">
        <p14:creationId xmlns:p14="http://schemas.microsoft.com/office/powerpoint/2010/main" val="306401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água, ao ar livre, rio, ponte&#10;&#10;Descrição gerada automaticamente">
            <a:extLst>
              <a:ext uri="{FF2B5EF4-FFF2-40B4-BE49-F238E27FC236}">
                <a16:creationId xmlns:a16="http://schemas.microsoft.com/office/drawing/2014/main" id="{634BBCBB-43FD-48FE-8CC4-02B84B411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775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53F0849-6AA5-4510-9222-075089FB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408" y="2064940"/>
            <a:ext cx="7667756" cy="4589688"/>
          </a:xfrm>
          <a:prstGeom prst="rect">
            <a:avLst/>
          </a:prstGeom>
        </p:spPr>
      </p:pic>
      <p:sp>
        <p:nvSpPr>
          <p:cNvPr id="5" name="Retângulo: Cantos Diagonais Recortados 4">
            <a:extLst>
              <a:ext uri="{FF2B5EF4-FFF2-40B4-BE49-F238E27FC236}">
                <a16:creationId xmlns:a16="http://schemas.microsoft.com/office/drawing/2014/main" id="{E27F06CD-CA83-4E42-AE14-34F518033B23}"/>
              </a:ext>
            </a:extLst>
          </p:cNvPr>
          <p:cNvSpPr/>
          <p:nvPr/>
        </p:nvSpPr>
        <p:spPr>
          <a:xfrm>
            <a:off x="6363286" y="110140"/>
            <a:ext cx="5555719" cy="1631853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Repositório GitHub</a:t>
            </a:r>
          </a:p>
        </p:txBody>
      </p:sp>
    </p:spTree>
    <p:extLst>
      <p:ext uri="{BB962C8B-B14F-4D97-AF65-F5344CB8AC3E}">
        <p14:creationId xmlns:p14="http://schemas.microsoft.com/office/powerpoint/2010/main" val="81271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Uma imagem contendo ao ar livre, painel solar, azul, homem&#10;&#10;Descrição gerada automaticamente">
            <a:extLst>
              <a:ext uri="{FF2B5EF4-FFF2-40B4-BE49-F238E27FC236}">
                <a16:creationId xmlns:a16="http://schemas.microsoft.com/office/drawing/2014/main" id="{115740DE-DE32-483E-AFB8-FF0CC037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A547C480-38A3-47EF-934B-AD09B251AC5B}"/>
              </a:ext>
            </a:extLst>
          </p:cNvPr>
          <p:cNvSpPr/>
          <p:nvPr/>
        </p:nvSpPr>
        <p:spPr>
          <a:xfrm>
            <a:off x="269616" y="1958542"/>
            <a:ext cx="7626627" cy="1275420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Acesse nossas redes sociais e venha energizar com a VoltSolar</a:t>
            </a: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A621330A-E2F6-4290-B5DA-E16FC0F37548}"/>
              </a:ext>
            </a:extLst>
          </p:cNvPr>
          <p:cNvSpPr/>
          <p:nvPr/>
        </p:nvSpPr>
        <p:spPr>
          <a:xfrm>
            <a:off x="384313" y="5261113"/>
            <a:ext cx="11516139" cy="993913"/>
          </a:xfrm>
          <a:prstGeom prst="snip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edifício, relógio, janela, porta&#10;&#10;Descrição gerada automaticamente">
            <a:hlinkClick r:id="rId3" action="ppaction://hlinkfile"/>
            <a:extLst>
              <a:ext uri="{FF2B5EF4-FFF2-40B4-BE49-F238E27FC236}">
                <a16:creationId xmlns:a16="http://schemas.microsoft.com/office/drawing/2014/main" id="{62CC38CD-0A8D-4D74-B92B-31C49A854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24" y="5343864"/>
            <a:ext cx="784889" cy="784889"/>
          </a:xfrm>
          <a:prstGeom prst="rect">
            <a:avLst/>
          </a:prstGeom>
        </p:spPr>
      </p:pic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D05EB6E2-940A-46FB-93D0-E489A4DFB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964" y="5379180"/>
            <a:ext cx="784889" cy="784889"/>
          </a:xfrm>
          <a:prstGeom prst="rect">
            <a:avLst/>
          </a:prstGeom>
        </p:spPr>
      </p:pic>
      <p:pic>
        <p:nvPicPr>
          <p:cNvPr id="18" name="Imagem 17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83D3A3CB-526F-474C-938C-6DF46F137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240" y="5359492"/>
            <a:ext cx="884850" cy="911162"/>
          </a:xfrm>
          <a:prstGeom prst="rect">
            <a:avLst/>
          </a:prstGeom>
        </p:spPr>
      </p:pic>
      <p:pic>
        <p:nvPicPr>
          <p:cNvPr id="20" name="Imagem 19" descr="Uma imagem contendo texto, desenho, placar&#10;&#10;Descrição gerada automaticamente">
            <a:extLst>
              <a:ext uri="{FF2B5EF4-FFF2-40B4-BE49-F238E27FC236}">
                <a16:creationId xmlns:a16="http://schemas.microsoft.com/office/drawing/2014/main" id="{904986D4-5FC0-46CA-916C-D7950AE8E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76" y="5379180"/>
            <a:ext cx="784889" cy="784889"/>
          </a:xfrm>
          <a:prstGeom prst="rect">
            <a:avLst/>
          </a:prstGeom>
        </p:spPr>
      </p:pic>
      <p:pic>
        <p:nvPicPr>
          <p:cNvPr id="21" name="Imagem 20" descr="Uma imagem contendo janela&#10;&#10;Descrição gerada automaticamente">
            <a:extLst>
              <a:ext uri="{FF2B5EF4-FFF2-40B4-BE49-F238E27FC236}">
                <a16:creationId xmlns:a16="http://schemas.microsoft.com/office/drawing/2014/main" id="{BE90ECF7-BB74-4790-B337-102BCE6E57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37" b="91845" l="6043" r="92788">
                        <a14:foregroundMark x1="23002" y1="26408" x2="23002" y2="26408"/>
                        <a14:foregroundMark x1="49903" y1="15922" x2="49903" y2="15922"/>
                        <a14:foregroundMark x1="49903" y1="6019" x2="49903" y2="6019"/>
                        <a14:foregroundMark x1="72904" y1="24078" x2="72904" y2="24078"/>
                        <a14:foregroundMark x1="86550" y1="50485" x2="86550" y2="50485"/>
                        <a14:foregroundMark x1="92788" y1="49515" x2="92788" y2="49515"/>
                        <a14:foregroundMark x1="49513" y1="91845" x2="49513" y2="91845"/>
                        <a14:foregroundMark x1="14035" y1="51262" x2="14035" y2="51262"/>
                        <a14:foregroundMark x1="6043" y1="49515" x2="6043" y2="49515"/>
                        <a14:foregroundMark x1="26316" y1="74951" x2="26316" y2="74951"/>
                        <a14:foregroundMark x1="71735" y1="73010" x2="70955" y2="72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4" r="6490"/>
          <a:stretch/>
        </p:blipFill>
        <p:spPr>
          <a:xfrm>
            <a:off x="7964240" y="299038"/>
            <a:ext cx="3874761" cy="4359101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25" name="Imagem 2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5D67C048-EF27-403F-A14B-C961AB714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80650" y="5405572"/>
            <a:ext cx="808078" cy="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gem 36" descr="Uma imagem contendo edifício, árvore, placar, jardim&#10;&#10;Descrição gerada automaticamente">
            <a:extLst>
              <a:ext uri="{FF2B5EF4-FFF2-40B4-BE49-F238E27FC236}">
                <a16:creationId xmlns:a16="http://schemas.microsoft.com/office/drawing/2014/main" id="{ED516F00-F774-4C76-B508-142396F8D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3" name="Retângulo: Cantos Diagonais Recortados 32">
            <a:extLst>
              <a:ext uri="{FF2B5EF4-FFF2-40B4-BE49-F238E27FC236}">
                <a16:creationId xmlns:a16="http://schemas.microsoft.com/office/drawing/2014/main" id="{AC0DB70B-4BC7-4D3A-9ACC-672C47D6086A}"/>
              </a:ext>
            </a:extLst>
          </p:cNvPr>
          <p:cNvSpPr/>
          <p:nvPr/>
        </p:nvSpPr>
        <p:spPr>
          <a:xfrm>
            <a:off x="494296" y="1137996"/>
            <a:ext cx="5257803" cy="116379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  <a:endParaRPr lang="pt-BR" sz="48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72B82B9-C653-4A62-9E33-5E62D13C87EB}"/>
              </a:ext>
            </a:extLst>
          </p:cNvPr>
          <p:cNvCxnSpPr/>
          <p:nvPr/>
        </p:nvCxnSpPr>
        <p:spPr>
          <a:xfrm>
            <a:off x="4770120" y="2316480"/>
            <a:ext cx="9819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Diagonais Recortados 37">
            <a:extLst>
              <a:ext uri="{FF2B5EF4-FFF2-40B4-BE49-F238E27FC236}">
                <a16:creationId xmlns:a16="http://schemas.microsoft.com/office/drawing/2014/main" id="{81834323-ED0F-42C2-AACD-A037A13AE518}"/>
              </a:ext>
            </a:extLst>
          </p:cNvPr>
          <p:cNvSpPr/>
          <p:nvPr/>
        </p:nvSpPr>
        <p:spPr>
          <a:xfrm>
            <a:off x="1961322" y="2791570"/>
            <a:ext cx="9660835" cy="3591340"/>
          </a:xfrm>
          <a:prstGeom prst="snip2Diag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projeto consiste em utilizar o máximo da funcionalidade de uma placa solar, utilizando o máximo do potencial de captação de energia, fazendo ela rotacionar de acordo com o posicionamento do solo com sensor de luminosidade, assim descartando a necessidade do painel ser maior para captar mais energia.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05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quadra azul&#10;&#10;Descrição gerada automaticamente">
            <a:extLst>
              <a:ext uri="{FF2B5EF4-FFF2-40B4-BE49-F238E27FC236}">
                <a16:creationId xmlns:a16="http://schemas.microsoft.com/office/drawing/2014/main" id="{0814C27B-2B78-490A-BCA6-6EA81C85F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b="56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D56A03AD-7BF1-46E5-9DED-0F94F9D35087}"/>
              </a:ext>
            </a:extLst>
          </p:cNvPr>
          <p:cNvSpPr/>
          <p:nvPr/>
        </p:nvSpPr>
        <p:spPr>
          <a:xfrm>
            <a:off x="1228578" y="963128"/>
            <a:ext cx="4867422" cy="118168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C4C4308F-87A7-495B-B048-085EAECDAD95}"/>
              </a:ext>
            </a:extLst>
          </p:cNvPr>
          <p:cNvSpPr/>
          <p:nvPr/>
        </p:nvSpPr>
        <p:spPr>
          <a:xfrm>
            <a:off x="1188305" y="3107932"/>
            <a:ext cx="10009783" cy="337861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da VoltSolar é explorar caminhos e possibilidades para desenvolver negócios que impactam positivamente a vida de todos. Apostamos na tecnologia, e nossa maior ambição é que todos os consumidores do Brasil tenham acesso a energia solar.</a:t>
            </a:r>
            <a:endParaRPr lang="pt-BR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Espaço Reservado para Conteúdo 25" descr="Uma imagem contendo água, ao ar livre, rio, corpo&#10;&#10;Descrição gerada automaticamente">
            <a:extLst>
              <a:ext uri="{FF2B5EF4-FFF2-40B4-BE49-F238E27FC236}">
                <a16:creationId xmlns:a16="http://schemas.microsoft.com/office/drawing/2014/main" id="{50539FCF-E1CA-4023-9095-56739300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  <p:sp>
        <p:nvSpPr>
          <p:cNvPr id="10" name="Retângulo: Cantos Diagonais Recortados 9">
            <a:extLst>
              <a:ext uri="{FF2B5EF4-FFF2-40B4-BE49-F238E27FC236}">
                <a16:creationId xmlns:a16="http://schemas.microsoft.com/office/drawing/2014/main" id="{63EFB253-11C1-48DE-9235-65A02E6F3A12}"/>
              </a:ext>
            </a:extLst>
          </p:cNvPr>
          <p:cNvSpPr/>
          <p:nvPr/>
        </p:nvSpPr>
        <p:spPr>
          <a:xfrm>
            <a:off x="962160" y="613969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Missão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: Cantos Diagonais Recortados 11">
            <a:extLst>
              <a:ext uri="{FF2B5EF4-FFF2-40B4-BE49-F238E27FC236}">
                <a16:creationId xmlns:a16="http://schemas.microsoft.com/office/drawing/2014/main" id="{5124CA7D-FEED-418D-A8EC-296F88E7D677}"/>
              </a:ext>
            </a:extLst>
          </p:cNvPr>
          <p:cNvSpPr/>
          <p:nvPr/>
        </p:nvSpPr>
        <p:spPr>
          <a:xfrm>
            <a:off x="962160" y="278188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</a:p>
        </p:txBody>
      </p:sp>
      <p:sp>
        <p:nvSpPr>
          <p:cNvPr id="13" name="Retângulo: Cantos Diagonais Recortados 12">
            <a:extLst>
              <a:ext uri="{FF2B5EF4-FFF2-40B4-BE49-F238E27FC236}">
                <a16:creationId xmlns:a16="http://schemas.microsoft.com/office/drawing/2014/main" id="{C35EF8BC-0DB0-4AD9-AF8B-66A76B0A5A4B}"/>
              </a:ext>
            </a:extLst>
          </p:cNvPr>
          <p:cNvSpPr/>
          <p:nvPr/>
        </p:nvSpPr>
        <p:spPr>
          <a:xfrm>
            <a:off x="962160" y="4949804"/>
            <a:ext cx="2827606" cy="1294227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F99E97A0-8F64-4C25-83BF-3EFE851A168E}"/>
              </a:ext>
            </a:extLst>
          </p:cNvPr>
          <p:cNvSpPr/>
          <p:nvPr/>
        </p:nvSpPr>
        <p:spPr>
          <a:xfrm>
            <a:off x="4391271" y="660913"/>
            <a:ext cx="7438030" cy="120032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6616275-137F-4558-9E36-4EDE547A0EE4}"/>
              </a:ext>
            </a:extLst>
          </p:cNvPr>
          <p:cNvSpPr txBox="1"/>
          <p:nvPr/>
        </p:nvSpPr>
        <p:spPr>
          <a:xfrm>
            <a:off x="4391271" y="660917"/>
            <a:ext cx="7318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Usufruir o máximo da tecnologia trazendo qualidade e muitos benefícios, não só para nossos clientes, mas também para todos em nossa volta</a:t>
            </a:r>
          </a:p>
        </p:txBody>
      </p:sp>
      <p:sp>
        <p:nvSpPr>
          <p:cNvPr id="22" name="Retângulo: Cantos Diagonais Recortados 21">
            <a:extLst>
              <a:ext uri="{FF2B5EF4-FFF2-40B4-BE49-F238E27FC236}">
                <a16:creationId xmlns:a16="http://schemas.microsoft.com/office/drawing/2014/main" id="{3904866A-0D99-4477-9D5C-5F497D5A3EE8}"/>
              </a:ext>
            </a:extLst>
          </p:cNvPr>
          <p:cNvSpPr/>
          <p:nvPr/>
        </p:nvSpPr>
        <p:spPr>
          <a:xfrm>
            <a:off x="4345543" y="2781885"/>
            <a:ext cx="7318508" cy="1294226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90D422-ABBF-4E5E-9C16-170E8E66C5FF}"/>
              </a:ext>
            </a:extLst>
          </p:cNvPr>
          <p:cNvSpPr txBox="1"/>
          <p:nvPr/>
        </p:nvSpPr>
        <p:spPr>
          <a:xfrm>
            <a:off x="4391271" y="3013498"/>
            <a:ext cx="7318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 reconhecimento por trazer ainda mais economia e sustentabilidade com nossos sensores</a:t>
            </a:r>
          </a:p>
        </p:txBody>
      </p:sp>
      <p:sp>
        <p:nvSpPr>
          <p:cNvPr id="21" name="Retângulo: Cantos Diagonais Recortados 20">
            <a:extLst>
              <a:ext uri="{FF2B5EF4-FFF2-40B4-BE49-F238E27FC236}">
                <a16:creationId xmlns:a16="http://schemas.microsoft.com/office/drawing/2014/main" id="{9F9FD016-F6F3-4E99-B600-26E8C67D9064}"/>
              </a:ext>
            </a:extLst>
          </p:cNvPr>
          <p:cNvSpPr/>
          <p:nvPr/>
        </p:nvSpPr>
        <p:spPr>
          <a:xfrm>
            <a:off x="4391271" y="4450049"/>
            <a:ext cx="3719059" cy="2301030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CB7C65-172B-4030-85A7-DC0AD40BEB70}"/>
              </a:ext>
            </a:extLst>
          </p:cNvPr>
          <p:cNvSpPr txBox="1"/>
          <p:nvPr/>
        </p:nvSpPr>
        <p:spPr>
          <a:xfrm>
            <a:off x="4873437" y="4643127"/>
            <a:ext cx="3029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Sustentabilidade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9300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Pessoas em quadra de tênis&#10;&#10;Descrição gerada automaticamente">
            <a:extLst>
              <a:ext uri="{FF2B5EF4-FFF2-40B4-BE49-F238E27FC236}">
                <a16:creationId xmlns:a16="http://schemas.microsoft.com/office/drawing/2014/main" id="{2B3FC5E6-107C-4FB4-9C26-731C96BD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ângulo: Cantos Diagonais Recortados 18">
            <a:extLst>
              <a:ext uri="{FF2B5EF4-FFF2-40B4-BE49-F238E27FC236}">
                <a16:creationId xmlns:a16="http://schemas.microsoft.com/office/drawing/2014/main" id="{9622A187-F413-46F6-BA88-A5919F3E177F}"/>
              </a:ext>
            </a:extLst>
          </p:cNvPr>
          <p:cNvSpPr/>
          <p:nvPr/>
        </p:nvSpPr>
        <p:spPr>
          <a:xfrm>
            <a:off x="344556" y="702365"/>
            <a:ext cx="5552661" cy="927652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Público Alvo</a:t>
            </a:r>
          </a:p>
        </p:txBody>
      </p:sp>
      <p:sp>
        <p:nvSpPr>
          <p:cNvPr id="24" name="Retângulo: Cantos Diagonais Recortados 23">
            <a:extLst>
              <a:ext uri="{FF2B5EF4-FFF2-40B4-BE49-F238E27FC236}">
                <a16:creationId xmlns:a16="http://schemas.microsoft.com/office/drawing/2014/main" id="{F4A85846-F055-44AD-9BE6-5CAA4EDB7EF3}"/>
              </a:ext>
            </a:extLst>
          </p:cNvPr>
          <p:cNvSpPr/>
          <p:nvPr/>
        </p:nvSpPr>
        <p:spPr>
          <a:xfrm>
            <a:off x="1191039" y="3246783"/>
            <a:ext cx="9317935" cy="2690189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fabricam painéis solares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instalam os painéis</a:t>
            </a:r>
          </a:p>
        </p:txBody>
      </p:sp>
    </p:spTree>
    <p:extLst>
      <p:ext uri="{BB962C8B-B14F-4D97-AF65-F5344CB8AC3E}">
        <p14:creationId xmlns:p14="http://schemas.microsoft.com/office/powerpoint/2010/main" val="22189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, estrada, neve, água&#10;&#10;Descrição gerada automaticamente">
            <a:extLst>
              <a:ext uri="{FF2B5EF4-FFF2-40B4-BE49-F238E27FC236}">
                <a16:creationId xmlns:a16="http://schemas.microsoft.com/office/drawing/2014/main" id="{BF7F206B-BA25-4FFE-82A5-36E3C7ED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8" b="27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FD10ED1C-DDCC-4AEE-AE1C-ED820FA920A4}"/>
              </a:ext>
            </a:extLst>
          </p:cNvPr>
          <p:cNvSpPr/>
          <p:nvPr/>
        </p:nvSpPr>
        <p:spPr>
          <a:xfrm>
            <a:off x="6096000" y="647114"/>
            <a:ext cx="5509846" cy="1477108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</a:p>
        </p:txBody>
      </p:sp>
      <p:sp>
        <p:nvSpPr>
          <p:cNvPr id="9" name="Retângulo: Cantos Diagonais Recortados 8">
            <a:extLst>
              <a:ext uri="{FF2B5EF4-FFF2-40B4-BE49-F238E27FC236}">
                <a16:creationId xmlns:a16="http://schemas.microsoft.com/office/drawing/2014/main" id="{1D975477-3EEB-4734-B532-89AD9D43A571}"/>
              </a:ext>
            </a:extLst>
          </p:cNvPr>
          <p:cNvSpPr/>
          <p:nvPr/>
        </p:nvSpPr>
        <p:spPr>
          <a:xfrm>
            <a:off x="968991" y="2771327"/>
            <a:ext cx="10194878" cy="3738656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 vantagem desse projeto é que, quem utilizar nosso produto vai obter 100% de aproveitamento de energia gerada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 manutenção mínima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cada dia os painéis ficam mais potentes</a:t>
            </a:r>
          </a:p>
          <a:p>
            <a:pPr algn="ctr"/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0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00369EFA-665C-421B-8CAF-C259AF0B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2C6BC649-D335-42A6-BA64-D11A98F22463}"/>
              </a:ext>
            </a:extLst>
          </p:cNvPr>
          <p:cNvSpPr/>
          <p:nvPr/>
        </p:nvSpPr>
        <p:spPr>
          <a:xfrm>
            <a:off x="647723" y="501477"/>
            <a:ext cx="7202533" cy="1052858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E543F-633B-4615-8EA5-BD281F0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 de Solução - HLD</a:t>
            </a:r>
          </a:p>
        </p:txBody>
      </p:sp>
      <p:pic>
        <p:nvPicPr>
          <p:cNvPr id="5" name="Imagem 4" descr="Uma imagem contendo avião, placar&#10;&#10;Descrição gerada automaticamente">
            <a:extLst>
              <a:ext uri="{FF2B5EF4-FFF2-40B4-BE49-F238E27FC236}">
                <a16:creationId xmlns:a16="http://schemas.microsoft.com/office/drawing/2014/main" id="{EFC502C2-1F66-4532-9A4D-EB94325B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3" y="1873250"/>
            <a:ext cx="11040694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strela, azul, céu noturno, campo&#10;&#10;Descrição gerada automaticamente">
            <a:extLst>
              <a:ext uri="{FF2B5EF4-FFF2-40B4-BE49-F238E27FC236}">
                <a16:creationId xmlns:a16="http://schemas.microsoft.com/office/drawing/2014/main" id="{3E4B1501-35C8-44F5-9422-0F828834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A289F83-69BD-4A45-BCCF-77DB24A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848062" cy="1325563"/>
          </a:xfrm>
          <a:prstGeom prst="snip2Diag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800" dirty="0">
                <a:solidFill>
                  <a:schemeClr val="bg1"/>
                </a:solidFill>
              </a:rPr>
              <a:t>Desenho de Solução - LLD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4E0757-8AF8-4796-BA2F-3DA9BC0F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97" y="1878472"/>
            <a:ext cx="852606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aiola, jogo, tecido, jogador&#10;&#10;Descrição gerada automaticamente">
            <a:extLst>
              <a:ext uri="{FF2B5EF4-FFF2-40B4-BE49-F238E27FC236}">
                <a16:creationId xmlns:a16="http://schemas.microsoft.com/office/drawing/2014/main" id="{62A3C54E-B757-4C09-A752-6C9842F3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: Cantos Diagonais Recortados 7">
            <a:extLst>
              <a:ext uri="{FF2B5EF4-FFF2-40B4-BE49-F238E27FC236}">
                <a16:creationId xmlns:a16="http://schemas.microsoft.com/office/drawing/2014/main" id="{65CFDA61-4D23-4B2B-A513-ADF89D98AA9A}"/>
              </a:ext>
            </a:extLst>
          </p:cNvPr>
          <p:cNvSpPr/>
          <p:nvPr/>
        </p:nvSpPr>
        <p:spPr>
          <a:xfrm>
            <a:off x="6597747" y="824285"/>
            <a:ext cx="4515729" cy="1252025"/>
          </a:xfrm>
          <a:prstGeom prst="snip2Diag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3FEDE1-ED98-4204-B375-90622C2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14" y="2199918"/>
            <a:ext cx="8034751" cy="45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96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216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Berlin Sans FB</vt:lpstr>
      <vt:lpstr>Calibri</vt:lpstr>
      <vt:lpstr>Calibri Light</vt:lpstr>
      <vt:lpstr>Tema do Office</vt:lpstr>
      <vt:lpstr>VoltSolar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 - HLD</vt:lpstr>
      <vt:lpstr>Desenho de Solução - LLD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VoltSolar</dc:title>
  <dc:creator>Bruna Brito</dc:creator>
  <cp:lastModifiedBy>GABRIEL SANTOS GOMES .</cp:lastModifiedBy>
  <cp:revision>7</cp:revision>
  <dcterms:created xsi:type="dcterms:W3CDTF">2020-05-03T17:57:07Z</dcterms:created>
  <dcterms:modified xsi:type="dcterms:W3CDTF">2020-05-07T17:13:35Z</dcterms:modified>
</cp:coreProperties>
</file>